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B30DA2-F6E5-4877-A6EE-676C721081CF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C428EA9-D9CC-4FB6-8C46-A23546A199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ityofbartlett.org/Faq.aspx?QID=263" TargetMode="External"/><Relationship Id="rId3" Type="http://schemas.openxmlformats.org/officeDocument/2006/relationships/hyperlink" Target="http://www.cityofbartlett.org/CivicAlerts.aspx?AID=1149" TargetMode="External"/><Relationship Id="rId7" Type="http://schemas.openxmlformats.org/officeDocument/2006/relationships/hyperlink" Target="https://issuu.com/cityofbartlett/docs/020417_cob_infoguide_augdec-f_web?e=5464060/50388705" TargetMode="External"/><Relationship Id="rId2" Type="http://schemas.openxmlformats.org/officeDocument/2006/relationships/hyperlink" Target="http://bartlett.onlinegovt.com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bpacc.org/" TargetMode="External"/><Relationship Id="rId5" Type="http://schemas.openxmlformats.org/officeDocument/2006/relationships/hyperlink" Target="http://bartlett-express.com/" TargetMode="External"/><Relationship Id="rId4" Type="http://schemas.openxmlformats.org/officeDocument/2006/relationships/hyperlink" Target="http://www.cityofbartlett.org/CivicAlerts.aspx?AID=1144" TargetMode="External"/><Relationship Id="rId9" Type="http://schemas.openxmlformats.org/officeDocument/2006/relationships/hyperlink" Target="http://www.cityofbartlett.org/Faq.aspx?QID=26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2018 1st </a:t>
            </a:r>
            <a:r>
              <a:rPr lang="en-US" dirty="0" err="1" smtClean="0"/>
              <a:t>qtr</a:t>
            </a:r>
            <a:r>
              <a:rPr lang="en-US" dirty="0" smtClean="0"/>
              <a:t> </a:t>
            </a:r>
            <a:r>
              <a:rPr lang="en-US" dirty="0" err="1" smtClean="0"/>
              <a:t>Ravencrest</a:t>
            </a:r>
            <a:r>
              <a:rPr lang="en-US" dirty="0" smtClean="0"/>
              <a:t> HOA newsletter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5105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200" b="1" dirty="0" smtClean="0"/>
              <a:t>Traveling </a:t>
            </a:r>
            <a:r>
              <a:rPr lang="en-US" sz="1200" b="1" dirty="0" smtClean="0"/>
              <a:t>anytime,</a:t>
            </a:r>
            <a:r>
              <a:rPr lang="en-US" sz="1200" b="1" dirty="0" smtClean="0"/>
              <a:t> </a:t>
            </a:r>
            <a:r>
              <a:rPr lang="en-US" sz="1200" b="1" dirty="0" smtClean="0"/>
              <a:t>and need an extra set of eyes watching your home</a:t>
            </a:r>
            <a:r>
              <a:rPr lang="en-US" sz="1200" b="1" dirty="0"/>
              <a:t>. Where can I get a vacation or security check you may ask? </a:t>
            </a:r>
            <a:r>
              <a:rPr lang="en-US" sz="1200" b="1" dirty="0" smtClean="0"/>
              <a:t>Bartlett Police department; </a:t>
            </a:r>
            <a:r>
              <a:rPr lang="en-US" sz="1200" dirty="0" smtClean="0">
                <a:hlinkClick r:id="rId2"/>
              </a:rPr>
              <a:t>http</a:t>
            </a:r>
            <a:r>
              <a:rPr lang="en-US" sz="1200" dirty="0">
                <a:hlinkClick r:id="rId2"/>
              </a:rPr>
              <a:t>://bartlett.onlinegovt.com</a:t>
            </a:r>
            <a:r>
              <a:rPr lang="en-US" sz="1200" dirty="0" smtClean="0">
                <a:hlinkClick r:id="rId2"/>
              </a:rPr>
              <a:t>/</a:t>
            </a: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-Click Submit Citizen Request and follow the prompts.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 smtClean="0"/>
              <a:t>What a great city we </a:t>
            </a:r>
            <a:r>
              <a:rPr lang="en-US" sz="1200" b="1" dirty="0"/>
              <a:t>live in… </a:t>
            </a:r>
            <a:r>
              <a:rPr lang="en-US" sz="1200" b="1" dirty="0" smtClean="0"/>
              <a:t>Bartlett ranks in the Top 10 cities to live in Tennessee. </a:t>
            </a:r>
            <a:r>
              <a:rPr lang="en-US" sz="1200" b="1" dirty="0" smtClean="0">
                <a:hlinkClick r:id="rId3"/>
              </a:rPr>
              <a:t>http</a:t>
            </a:r>
            <a:r>
              <a:rPr lang="en-US" sz="1200" b="1" dirty="0">
                <a:hlinkClick r:id="rId3"/>
              </a:rPr>
              <a:t>://</a:t>
            </a:r>
            <a:r>
              <a:rPr lang="en-US" sz="1200" b="1" dirty="0" smtClean="0">
                <a:hlinkClick r:id="rId3"/>
              </a:rPr>
              <a:t>www.cityofbartlett.org/CivicAlerts.aspx?AID=1149</a:t>
            </a:r>
            <a:endParaRPr lang="en-US" sz="1200" b="1" dirty="0" smtClean="0"/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1200" b="1" dirty="0" smtClean="0"/>
              <a:t>Loose leaf collection runs from Nov. 1, 2017 – Mar. 31, 2018. </a:t>
            </a:r>
            <a:r>
              <a:rPr lang="en-US" sz="1200" b="1" dirty="0" smtClean="0">
                <a:hlinkClick r:id="rId4"/>
              </a:rPr>
              <a:t>http</a:t>
            </a:r>
            <a:r>
              <a:rPr lang="en-US" sz="1200" b="1" dirty="0">
                <a:hlinkClick r:id="rId4"/>
              </a:rPr>
              <a:t>://</a:t>
            </a:r>
            <a:r>
              <a:rPr lang="en-US" sz="1200" b="1" dirty="0" smtClean="0">
                <a:hlinkClick r:id="rId4"/>
              </a:rPr>
              <a:t>www.cityofbartlett.org/CivicAlerts.aspx?AID=1144</a:t>
            </a:r>
            <a:endParaRPr lang="en-US" sz="1200" b="1" dirty="0" smtClean="0"/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1200" b="1" dirty="0" err="1" smtClean="0"/>
              <a:t>Bartlet</a:t>
            </a:r>
            <a:r>
              <a:rPr lang="en-US" sz="1200" b="1" dirty="0" smtClean="0"/>
              <a:t> Express </a:t>
            </a:r>
            <a:r>
              <a:rPr lang="en-US" sz="1200" b="1" dirty="0"/>
              <a:t>Weekly Newspaper </a:t>
            </a:r>
            <a:r>
              <a:rPr lang="en-US" sz="1200" b="1" dirty="0">
                <a:hlinkClick r:id="rId5"/>
              </a:rPr>
              <a:t>http://bartlett-express.com</a:t>
            </a:r>
            <a:r>
              <a:rPr lang="en-US" sz="1200" b="1" dirty="0" smtClean="0">
                <a:hlinkClick r:id="rId5"/>
              </a:rPr>
              <a:t>/</a:t>
            </a:r>
            <a:endParaRPr lang="en-US" sz="1200" b="1" dirty="0" smtClean="0"/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1200" b="1" dirty="0" smtClean="0"/>
              <a:t>Bartlett Performing Arts &amp; Conference Center</a:t>
            </a:r>
          </a:p>
          <a:p>
            <a:pPr marL="0" indent="0">
              <a:buNone/>
            </a:pPr>
            <a:r>
              <a:rPr lang="en-US" sz="1200" b="1" dirty="0">
                <a:hlinkClick r:id="rId6"/>
              </a:rPr>
              <a:t>http://www.bpacc.org</a:t>
            </a:r>
            <a:r>
              <a:rPr lang="en-US" sz="1200" b="1" dirty="0" smtClean="0">
                <a:hlinkClick r:id="rId6"/>
              </a:rPr>
              <a:t>/</a:t>
            </a:r>
            <a:endParaRPr lang="en-US" sz="1200" b="1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b="1" dirty="0" smtClean="0"/>
              <a:t>*</a:t>
            </a:r>
            <a:r>
              <a:rPr lang="en-US" sz="1200" b="1" dirty="0" err="1" smtClean="0"/>
              <a:t>Ravencrest</a:t>
            </a:r>
            <a:r>
              <a:rPr lang="en-US" sz="1200" b="1" dirty="0" smtClean="0"/>
              <a:t> </a:t>
            </a:r>
            <a:r>
              <a:rPr lang="en-US" sz="1200" b="1" dirty="0" smtClean="0"/>
              <a:t>HOA will begin its “RAVENCREST YARD of the MONTH” campaign, January 2018. More information will be passed </a:t>
            </a:r>
            <a:r>
              <a:rPr lang="en-US" sz="1200" b="1" dirty="0" smtClean="0"/>
              <a:t>on to every </a:t>
            </a:r>
            <a:r>
              <a:rPr lang="en-US" sz="1200" b="1" dirty="0" err="1" smtClean="0"/>
              <a:t>Ravencrest</a:t>
            </a:r>
            <a:r>
              <a:rPr lang="en-US" sz="1200" b="1" dirty="0" smtClean="0"/>
              <a:t> resident</a:t>
            </a:r>
            <a:r>
              <a:rPr lang="en-US" sz="1200" b="1" dirty="0" smtClean="0"/>
              <a:t>. Check your mailbox.</a:t>
            </a:r>
            <a:endParaRPr lang="en-US" sz="1200" b="1" dirty="0" smtClean="0"/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1200" b="1" dirty="0" smtClean="0"/>
              <a:t>Please visit our </a:t>
            </a:r>
            <a:r>
              <a:rPr lang="en-US" sz="1200" b="1" dirty="0" err="1" smtClean="0"/>
              <a:t>Ravencrest</a:t>
            </a:r>
            <a:r>
              <a:rPr lang="en-US" sz="1200" b="1" dirty="0"/>
              <a:t> webpage ; http://ravencresthoa.org/</a:t>
            </a:r>
            <a:endParaRPr lang="en-US" sz="1200" b="1" dirty="0" smtClean="0"/>
          </a:p>
          <a:p>
            <a:pPr marL="0" indent="0">
              <a:buNone/>
            </a:pPr>
            <a:endParaRPr lang="en-US" sz="12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5105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200" b="1" u="sng" dirty="0" err="1" smtClean="0"/>
              <a:t>Ravencrest</a:t>
            </a:r>
            <a:r>
              <a:rPr lang="en-US" sz="1200" b="1" u="sng" dirty="0" smtClean="0"/>
              <a:t> HOA Board Members (call for assistance)</a:t>
            </a:r>
          </a:p>
          <a:p>
            <a:pPr marL="0" indent="0">
              <a:buNone/>
            </a:pPr>
            <a:r>
              <a:rPr lang="en-US" sz="1200" b="1" dirty="0" smtClean="0"/>
              <a:t>Marcus D. Johnson, RHOA President, 901.240.3821</a:t>
            </a:r>
          </a:p>
          <a:p>
            <a:pPr marL="0" indent="0">
              <a:buNone/>
            </a:pPr>
            <a:r>
              <a:rPr lang="en-US" sz="1200" b="1" dirty="0" err="1" smtClean="0"/>
              <a:t>Demetra</a:t>
            </a:r>
            <a:r>
              <a:rPr lang="en-US" sz="1200" b="1" dirty="0" smtClean="0"/>
              <a:t> Walton, RHOA Secretary, 901.485.3310</a:t>
            </a:r>
          </a:p>
          <a:p>
            <a:pPr marL="0" indent="0">
              <a:buNone/>
            </a:pPr>
            <a:r>
              <a:rPr lang="en-US" sz="1200" b="1" dirty="0" smtClean="0"/>
              <a:t>Joan Biggs, RHOA Treasurer, 901.372.6096</a:t>
            </a:r>
          </a:p>
          <a:p>
            <a:pPr marL="0" indent="0">
              <a:buNone/>
            </a:pPr>
            <a:r>
              <a:rPr lang="en-US" sz="1200" b="1" dirty="0" smtClean="0"/>
              <a:t>Elijah Bernard, RHOA Architect, 901.258.1858</a:t>
            </a:r>
          </a:p>
          <a:p>
            <a:pPr marL="0" indent="0">
              <a:buNone/>
            </a:pPr>
            <a:r>
              <a:rPr lang="en-US" sz="1200" b="1" dirty="0" smtClean="0"/>
              <a:t>Janie Cook, RHOA Member-At-Large, 901.268.6502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1200" b="1" u="sng" dirty="0" smtClean="0"/>
              <a:t>BARTLETT POLICE</a:t>
            </a:r>
          </a:p>
          <a:p>
            <a:pPr marL="0" indent="0">
              <a:buNone/>
            </a:pPr>
            <a:r>
              <a:rPr lang="en-US" sz="1200" b="1" dirty="0" smtClean="0"/>
              <a:t>*Any non-emergency:  901-385-5555 </a:t>
            </a:r>
          </a:p>
          <a:p>
            <a:pPr marL="0" indent="0">
              <a:buNone/>
            </a:pPr>
            <a:r>
              <a:rPr lang="en-US" sz="1200" b="1" dirty="0" smtClean="0"/>
              <a:t>*EMERGENCY:  9-1-1</a:t>
            </a:r>
          </a:p>
          <a:p>
            <a:pPr marL="0" indent="0">
              <a:buNone/>
            </a:pPr>
            <a:r>
              <a:rPr lang="en-US" sz="1200" b="1" dirty="0"/>
              <a:t>*All Other </a:t>
            </a:r>
            <a:r>
              <a:rPr lang="en-US" sz="1200" b="1" dirty="0" smtClean="0"/>
              <a:t>Calls:  901-385-5500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1200" b="1" u="sng" dirty="0" smtClean="0"/>
              <a:t>BARTLETT INFORMATION GUIDE</a:t>
            </a:r>
          </a:p>
          <a:p>
            <a:pPr marL="0" indent="0">
              <a:buNone/>
            </a:pPr>
            <a:r>
              <a:rPr lang="en-US" sz="1200" b="1" u="sng" dirty="0">
                <a:hlinkClick r:id="rId7"/>
              </a:rPr>
              <a:t>https://</a:t>
            </a:r>
            <a:r>
              <a:rPr lang="en-US" sz="1200" b="1" u="sng" dirty="0" smtClean="0">
                <a:hlinkClick r:id="rId7"/>
              </a:rPr>
              <a:t>issuu.com/cityofbartlett/docs/020417_cob_infoguide_augdec-f_web?e=5464060/50388705</a:t>
            </a:r>
            <a:endParaRPr lang="en-US" sz="1200" b="1" u="sng" dirty="0" smtClean="0"/>
          </a:p>
          <a:p>
            <a:pPr marL="0" indent="0">
              <a:buNone/>
            </a:pPr>
            <a:endParaRPr lang="en-US" sz="1200" b="1" u="sng" dirty="0"/>
          </a:p>
          <a:p>
            <a:pPr marL="0" indent="0">
              <a:buNone/>
            </a:pPr>
            <a:r>
              <a:rPr lang="en-US" sz="1200" b="1" u="sng" dirty="0" smtClean="0"/>
              <a:t>Bartlett Board of Mayor and Alderman</a:t>
            </a:r>
          </a:p>
          <a:p>
            <a:pPr marL="0" indent="0">
              <a:buNone/>
            </a:pPr>
            <a:r>
              <a:rPr lang="en-US" sz="1200" b="1" dirty="0"/>
              <a:t>Mayor A. Keith McDonald, Vice Mayor Jack </a:t>
            </a:r>
            <a:r>
              <a:rPr lang="en-US" sz="1200" b="1" dirty="0" smtClean="0"/>
              <a:t>Young </a:t>
            </a:r>
            <a:r>
              <a:rPr lang="en-US" sz="1200" b="1" dirty="0"/>
              <a:t>Alderman W.C. (Bubba) Pleasant, Alderman Emily Elliott, Alderman David Parsons, Alderman Bobby Simmons, Alderman Paula Sedgwick</a:t>
            </a:r>
            <a:r>
              <a:rPr lang="en-US" sz="1200" b="1" u="sng" dirty="0"/>
              <a:t>.</a:t>
            </a:r>
          </a:p>
          <a:p>
            <a:pPr marL="0" indent="0">
              <a:buNone/>
            </a:pPr>
            <a:r>
              <a:rPr lang="en-US" sz="1200" b="1" u="sng" dirty="0" smtClean="0">
                <a:hlinkClick r:id="rId8"/>
              </a:rPr>
              <a:t>http</a:t>
            </a:r>
            <a:r>
              <a:rPr lang="en-US" sz="1200" b="1" u="sng" dirty="0">
                <a:hlinkClick r:id="rId8"/>
              </a:rPr>
              <a:t>://</a:t>
            </a:r>
            <a:r>
              <a:rPr lang="en-US" sz="1200" b="1" u="sng" dirty="0" smtClean="0">
                <a:hlinkClick r:id="rId8"/>
              </a:rPr>
              <a:t>www.cityofbartlett.org/Faq.aspx?QID=263</a:t>
            </a:r>
            <a:endParaRPr lang="en-US" sz="1200" b="1" u="sng" dirty="0" smtClean="0"/>
          </a:p>
          <a:p>
            <a:pPr marL="0" indent="0">
              <a:buNone/>
            </a:pPr>
            <a:endParaRPr lang="en-US" sz="1200" b="1" u="sng" dirty="0"/>
          </a:p>
          <a:p>
            <a:pPr marL="0" indent="0">
              <a:buNone/>
            </a:pPr>
            <a:r>
              <a:rPr lang="en-US" sz="1200" b="1" u="sng" dirty="0"/>
              <a:t>To learn more about our great city of Bartlett, visit their website; </a:t>
            </a:r>
            <a:r>
              <a:rPr lang="en-US" sz="1200" b="1" u="sng" dirty="0">
                <a:hlinkClick r:id="rId9"/>
              </a:rPr>
              <a:t>http://</a:t>
            </a:r>
            <a:r>
              <a:rPr lang="en-US" sz="1200" b="1" u="sng" dirty="0" smtClean="0">
                <a:hlinkClick r:id="rId9"/>
              </a:rPr>
              <a:t>www.cityofbartlett.org/Faq.aspx?QID=265</a:t>
            </a:r>
            <a:endParaRPr lang="en-US" sz="1200" b="1" u="sng" dirty="0" smtClean="0"/>
          </a:p>
          <a:p>
            <a:pPr marL="0" indent="0">
              <a:buNone/>
            </a:pPr>
            <a:endParaRPr lang="en-US" sz="1200" b="1" u="sng" dirty="0"/>
          </a:p>
          <a:p>
            <a:pPr marL="0" indent="0">
              <a:buNone/>
            </a:pPr>
            <a:endParaRPr lang="en-US" sz="1200" b="1" u="sng" dirty="0" smtClean="0"/>
          </a:p>
          <a:p>
            <a:pPr marL="0" indent="0">
              <a:buNone/>
            </a:pPr>
            <a:endParaRPr lang="en-US" sz="1200" b="1" u="sng" dirty="0" smtClean="0"/>
          </a:p>
          <a:p>
            <a:pPr marL="0" indent="0">
              <a:buNone/>
            </a:pPr>
            <a:endParaRPr lang="en-US" sz="1200" b="1" u="sng" dirty="0"/>
          </a:p>
        </p:txBody>
      </p:sp>
    </p:spTree>
    <p:extLst>
      <p:ext uri="{BB962C8B-B14F-4D97-AF65-F5344CB8AC3E}">
        <p14:creationId xmlns:p14="http://schemas.microsoft.com/office/powerpoint/2010/main" val="196672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284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2018 1st qtr Ravencrest HOA newsletter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qtr Ravencrest HOA Rave</dc:title>
  <dc:creator>HP</dc:creator>
  <cp:lastModifiedBy>HP</cp:lastModifiedBy>
  <cp:revision>9</cp:revision>
  <dcterms:created xsi:type="dcterms:W3CDTF">2017-11-20T14:34:49Z</dcterms:created>
  <dcterms:modified xsi:type="dcterms:W3CDTF">2018-01-26T22:35:59Z</dcterms:modified>
</cp:coreProperties>
</file>