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F0359-4C8E-47DC-9DE8-EAAE87AB24A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E346-FE20-4BD6-AA4F-82A709CF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RHOA End of Summer Cookout!!!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67600" cy="5063910"/>
          </a:xfrm>
        </p:spPr>
      </p:pic>
    </p:spTree>
    <p:extLst>
      <p:ext uri="{BB962C8B-B14F-4D97-AF65-F5344CB8AC3E}">
        <p14:creationId xmlns:p14="http://schemas.microsoft.com/office/powerpoint/2010/main" val="151481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“Food!!!”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35" y="1676400"/>
            <a:ext cx="3371849" cy="4495799"/>
          </a:xfrm>
        </p:spPr>
      </p:pic>
    </p:spTree>
    <p:extLst>
      <p:ext uri="{BB962C8B-B14F-4D97-AF65-F5344CB8AC3E}">
        <p14:creationId xmlns:p14="http://schemas.microsoft.com/office/powerpoint/2010/main" val="93449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“People!!!”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673600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6150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val="154700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community “connections!!!”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806"/>
            <a:ext cx="4495800" cy="33718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528608" cy="3396456"/>
          </a:xfrm>
        </p:spPr>
      </p:pic>
    </p:spTree>
    <p:extLst>
      <p:ext uri="{BB962C8B-B14F-4D97-AF65-F5344CB8AC3E}">
        <p14:creationId xmlns:p14="http://schemas.microsoft.com/office/powerpoint/2010/main" val="114863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Enjoying the opportunity to connect as a “Community!”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806"/>
            <a:ext cx="4495800" cy="33718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5806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val="423454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way a connected community shares…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806"/>
            <a:ext cx="4495800" cy="33718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528608" cy="3396456"/>
          </a:xfrm>
        </p:spPr>
      </p:pic>
    </p:spTree>
    <p:extLst>
      <p:ext uri="{BB962C8B-B14F-4D97-AF65-F5344CB8AC3E}">
        <p14:creationId xmlns:p14="http://schemas.microsoft.com/office/powerpoint/2010/main" val="14975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Smiles are the rewards for effort!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8" y="1981200"/>
            <a:ext cx="4528608" cy="33964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528608" cy="3396456"/>
          </a:xfrm>
        </p:spPr>
      </p:pic>
    </p:spTree>
    <p:extLst>
      <p:ext uri="{BB962C8B-B14F-4D97-AF65-F5344CB8AC3E}">
        <p14:creationId xmlns:p14="http://schemas.microsoft.com/office/powerpoint/2010/main" val="161371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next time…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19982"/>
            <a:ext cx="7696200" cy="5772150"/>
          </a:xfrm>
        </p:spPr>
      </p:pic>
    </p:spTree>
    <p:extLst>
      <p:ext uri="{BB962C8B-B14F-4D97-AF65-F5344CB8AC3E}">
        <p14:creationId xmlns:p14="http://schemas.microsoft.com/office/powerpoint/2010/main" val="93841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2016 RHOA End of Summer Cookout!!!</vt:lpstr>
      <vt:lpstr>Good “Food!!!”</vt:lpstr>
      <vt:lpstr>Great “People!!!”</vt:lpstr>
      <vt:lpstr>Great community “connections!!!”</vt:lpstr>
      <vt:lpstr>Enjoying the opportunity to connect as a “Community!”</vt:lpstr>
      <vt:lpstr>The way a connected community shares…</vt:lpstr>
      <vt:lpstr>Smiles are the rewards for effort!</vt:lpstr>
      <vt:lpstr>Until next time…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RHOA End of Summer Cookout!!!</dc:title>
  <dc:creator>HP</dc:creator>
  <cp:lastModifiedBy>HP</cp:lastModifiedBy>
  <cp:revision>2</cp:revision>
  <dcterms:created xsi:type="dcterms:W3CDTF">2018-06-28T22:48:12Z</dcterms:created>
  <dcterms:modified xsi:type="dcterms:W3CDTF">2018-06-28T23:03:40Z</dcterms:modified>
</cp:coreProperties>
</file>