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6BC11-563C-4936-93F6-EBCD57AD2B9D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A269-42AD-42A1-8838-6E8571DCC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089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6BC11-563C-4936-93F6-EBCD57AD2B9D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A269-42AD-42A1-8838-6E8571DCC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425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6BC11-563C-4936-93F6-EBCD57AD2B9D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A269-42AD-42A1-8838-6E8571DCC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751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6BC11-563C-4936-93F6-EBCD57AD2B9D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A269-42AD-42A1-8838-6E8571DCC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33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6BC11-563C-4936-93F6-EBCD57AD2B9D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A269-42AD-42A1-8838-6E8571DCC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10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6BC11-563C-4936-93F6-EBCD57AD2B9D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A269-42AD-42A1-8838-6E8571DCC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729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6BC11-563C-4936-93F6-EBCD57AD2B9D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A269-42AD-42A1-8838-6E8571DCC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88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6BC11-563C-4936-93F6-EBCD57AD2B9D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A269-42AD-42A1-8838-6E8571DCC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040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6BC11-563C-4936-93F6-EBCD57AD2B9D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A269-42AD-42A1-8838-6E8571DCC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501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6BC11-563C-4936-93F6-EBCD57AD2B9D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A269-42AD-42A1-8838-6E8571DCC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71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6BC11-563C-4936-93F6-EBCD57AD2B9D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A269-42AD-42A1-8838-6E8571DCC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1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6BC11-563C-4936-93F6-EBCD57AD2B9D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8A269-42AD-42A1-8838-6E8571DCC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225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2018 RHOA Community Relations Event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193986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great day to enjoy food, fun, and fellowship in our community!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2733261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782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There was plenty of delicious food to go around, and around, and around. Catered by </a:t>
            </a:r>
            <a:r>
              <a:rPr lang="en-US" dirty="0" err="1" smtClean="0"/>
              <a:t>Corky’s</a:t>
            </a:r>
            <a:r>
              <a:rPr lang="en-US" dirty="0" smtClean="0"/>
              <a:t> Bar-B-Que (Cordova, TN)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1751025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 love our community, and our community gets to know they are loved!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349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These smiling faces are there helping make our community strong!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254214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U</a:t>
            </a:r>
            <a:r>
              <a:rPr lang="en-US" dirty="0" smtClean="0"/>
              <a:t>ntil next time, be blessed!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77511" y="1181966"/>
            <a:ext cx="2710296" cy="2327564"/>
          </a:xfrm>
        </p:spPr>
      </p:pic>
      <p:pic>
        <p:nvPicPr>
          <p:cNvPr id="1026" name="Picture 2" descr="H:\Photos\2018\RHOA Things\RHOA Community Relations Event Sept. 2018\20180825_1311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0896"/>
            <a:ext cx="45720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Photos\2018\RHOA Things\RHOA Community Relations Event Sept. 2018\20180825_1308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00895"/>
            <a:ext cx="45720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:\Photos\2018\RHOA Things\RHOA Community Relations Event Sept. 2018\20180825_0906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990600"/>
            <a:ext cx="3276600" cy="271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:\Photos\2018\RHOA Things\RHOA Community Relations Event Sept. 2018\20180825_12364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327" y="990600"/>
            <a:ext cx="3556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18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78</Words>
  <Application>Microsoft Office PowerPoint</Application>
  <PresentationFormat>On-screen Show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2018 RHOA Community Relations Event</vt:lpstr>
      <vt:lpstr>A great day to enjoy food, fun, and fellowship in our community!</vt:lpstr>
      <vt:lpstr>There was plenty of delicious food to go around, and around, and around. Catered by Corky’s Bar-B-Que (Cordova, TN)</vt:lpstr>
      <vt:lpstr>We love our community, and our community gets to know they are loved!</vt:lpstr>
      <vt:lpstr>These smiling faces are there helping make our community strong!</vt:lpstr>
      <vt:lpstr>Until next time, be blessed!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 RHOA Community Relations Event</dc:title>
  <dc:creator>HP</dc:creator>
  <cp:lastModifiedBy>HP</cp:lastModifiedBy>
  <cp:revision>4</cp:revision>
  <dcterms:created xsi:type="dcterms:W3CDTF">2018-10-10T14:31:26Z</dcterms:created>
  <dcterms:modified xsi:type="dcterms:W3CDTF">2018-10-10T14:56:18Z</dcterms:modified>
</cp:coreProperties>
</file>