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A8C8-E42F-4E76-A18A-1D396A4BF868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085E-D02D-41FA-B926-2D30DA3E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9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A8C8-E42F-4E76-A18A-1D396A4BF868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085E-D02D-41FA-B926-2D30DA3E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3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A8C8-E42F-4E76-A18A-1D396A4BF868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085E-D02D-41FA-B926-2D30DA3E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8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A8C8-E42F-4E76-A18A-1D396A4BF868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085E-D02D-41FA-B926-2D30DA3E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A8C8-E42F-4E76-A18A-1D396A4BF868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085E-D02D-41FA-B926-2D30DA3E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9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A8C8-E42F-4E76-A18A-1D396A4BF868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085E-D02D-41FA-B926-2D30DA3E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A8C8-E42F-4E76-A18A-1D396A4BF868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085E-D02D-41FA-B926-2D30DA3E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6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A8C8-E42F-4E76-A18A-1D396A4BF868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085E-D02D-41FA-B926-2D30DA3E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7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A8C8-E42F-4E76-A18A-1D396A4BF868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085E-D02D-41FA-B926-2D30DA3E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3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A8C8-E42F-4E76-A18A-1D396A4BF868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085E-D02D-41FA-B926-2D30DA3E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A8C8-E42F-4E76-A18A-1D396A4BF868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085E-D02D-41FA-B926-2D30DA3E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6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0A8C8-E42F-4E76-A18A-1D396A4BF868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085E-D02D-41FA-B926-2D30DA3EE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3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RHOA 2017 Easter Egg Hunt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" y="1600200"/>
            <a:ext cx="8054789" cy="4525963"/>
          </a:xfrm>
        </p:spPr>
      </p:pic>
    </p:spTree>
    <p:extLst>
      <p:ext uri="{BB962C8B-B14F-4D97-AF65-F5344CB8AC3E}">
        <p14:creationId xmlns:p14="http://schemas.microsoft.com/office/powerpoint/2010/main" val="250346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for all ages…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7093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examples set while memories are being made…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4179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at an early age…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7746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limit to a child’s love for candy…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3893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Golden Egg Winner…!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19095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Medium Group Golden Egg Winner…!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3139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Group Golden Egg Winner…!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1139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Congratulations!!!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3837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54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RHOA 2017 Easter Egg Hunt</vt:lpstr>
      <vt:lpstr>Fun for all ages…</vt:lpstr>
      <vt:lpstr>Community examples set while memories are being made…</vt:lpstr>
      <vt:lpstr>Competition at an early age…</vt:lpstr>
      <vt:lpstr>No limit to a child’s love for candy…</vt:lpstr>
      <vt:lpstr>Small Group Golden Egg Winner…!</vt:lpstr>
      <vt:lpstr>Medium Group Golden Egg Winner…!</vt:lpstr>
      <vt:lpstr>Large Group Golden Egg Winner…!</vt:lpstr>
      <vt:lpstr>Congratulations!!!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RHOA 2017 Easter Egg Hunt</dc:title>
  <dc:creator>HP</dc:creator>
  <cp:lastModifiedBy>HP</cp:lastModifiedBy>
  <cp:revision>2</cp:revision>
  <dcterms:created xsi:type="dcterms:W3CDTF">2018-10-10T16:17:46Z</dcterms:created>
  <dcterms:modified xsi:type="dcterms:W3CDTF">2018-10-10T16:31:20Z</dcterms:modified>
</cp:coreProperties>
</file>