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0AB-D8F1-4D85-B649-85AB155AAB1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FB13-D0FC-4E4E-8216-AD9DE32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5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0AB-D8F1-4D85-B649-85AB155AAB1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FB13-D0FC-4E4E-8216-AD9DE32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0AB-D8F1-4D85-B649-85AB155AAB1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FB13-D0FC-4E4E-8216-AD9DE32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0AB-D8F1-4D85-B649-85AB155AAB1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FB13-D0FC-4E4E-8216-AD9DE32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0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0AB-D8F1-4D85-B649-85AB155AAB1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FB13-D0FC-4E4E-8216-AD9DE32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3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0AB-D8F1-4D85-B649-85AB155AAB1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FB13-D0FC-4E4E-8216-AD9DE32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0AB-D8F1-4D85-B649-85AB155AAB1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FB13-D0FC-4E4E-8216-AD9DE32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0AB-D8F1-4D85-B649-85AB155AAB1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FB13-D0FC-4E4E-8216-AD9DE32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9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0AB-D8F1-4D85-B649-85AB155AAB1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FB13-D0FC-4E4E-8216-AD9DE32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0AB-D8F1-4D85-B649-85AB155AAB1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FB13-D0FC-4E4E-8216-AD9DE32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2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0AB-D8F1-4D85-B649-85AB155AAB1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FB13-D0FC-4E4E-8216-AD9DE32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8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20AB-D8F1-4D85-B649-85AB155AAB1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1FB13-D0FC-4E4E-8216-AD9DE321D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RHOA Community Yard Sale </a:t>
            </a:r>
            <a:br>
              <a:rPr lang="en-US" dirty="0" smtClean="0"/>
            </a:br>
            <a:r>
              <a:rPr lang="en-US" dirty="0" smtClean="0"/>
              <a:t>August 11, 2018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3168615"/>
          </a:xfrm>
        </p:spPr>
      </p:pic>
    </p:spTree>
    <p:extLst>
      <p:ext uri="{BB962C8B-B14F-4D97-AF65-F5344CB8AC3E}">
        <p14:creationId xmlns:p14="http://schemas.microsoft.com/office/powerpoint/2010/main" val="342626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morning opportunities…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13641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Residents always supporting…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61693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a community of “One.”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0440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was lots to choose from…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41276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RHOA Community Yard Sale  August 11, 2018</vt:lpstr>
      <vt:lpstr>Early morning opportunities…</vt:lpstr>
      <vt:lpstr>Residents always supporting…</vt:lpstr>
      <vt:lpstr>We are a community of “One.”</vt:lpstr>
      <vt:lpstr>There was lots to choose from…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RHOA Community Yard Sale  August 11, 2018</dc:title>
  <dc:creator>HP</dc:creator>
  <cp:lastModifiedBy>HP</cp:lastModifiedBy>
  <cp:revision>2</cp:revision>
  <dcterms:created xsi:type="dcterms:W3CDTF">2018-10-10T16:01:37Z</dcterms:created>
  <dcterms:modified xsi:type="dcterms:W3CDTF">2018-10-10T16:12:13Z</dcterms:modified>
</cp:coreProperties>
</file>