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4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4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8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6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5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9A55D-1EAD-4EF5-821B-36821BFFF35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631B-87A9-4DAE-9B0E-60114883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Ravencrest</a:t>
            </a:r>
            <a:r>
              <a:rPr lang="en-US" dirty="0" smtClean="0"/>
              <a:t> Retention Pond Maintenance Project 2020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5410199" cy="4057649"/>
          </a:xfrm>
        </p:spPr>
      </p:pic>
    </p:spTree>
    <p:extLst>
      <p:ext uri="{BB962C8B-B14F-4D97-AF65-F5344CB8AC3E}">
        <p14:creationId xmlns:p14="http://schemas.microsoft.com/office/powerpoint/2010/main" val="64591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cont’d…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640" y="2059840"/>
            <a:ext cx="4163929" cy="373201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4991" y="2189093"/>
            <a:ext cx="4195618" cy="3505200"/>
          </a:xfrm>
        </p:spPr>
      </p:pic>
    </p:spTree>
    <p:extLst>
      <p:ext uri="{BB962C8B-B14F-4D97-AF65-F5344CB8AC3E}">
        <p14:creationId xmlns:p14="http://schemas.microsoft.com/office/powerpoint/2010/main" val="92023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as of February 2018…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899" y="2047083"/>
            <a:ext cx="4572000" cy="34289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772" y="2043609"/>
            <a:ext cx="4544219" cy="3408164"/>
          </a:xfrm>
        </p:spPr>
      </p:pic>
    </p:spTree>
    <p:extLst>
      <p:ext uri="{BB962C8B-B14F-4D97-AF65-F5344CB8AC3E}">
        <p14:creationId xmlns:p14="http://schemas.microsoft.com/office/powerpoint/2010/main" val="48671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2018 cont’d…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00" y="2072481"/>
            <a:ext cx="4775200" cy="3581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32300" y="21209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81112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2018 cont’d…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" y="2348706"/>
            <a:ext cx="4564592" cy="342344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488392" cy="3366294"/>
          </a:xfrm>
        </p:spPr>
      </p:pic>
    </p:spTree>
    <p:extLst>
      <p:ext uri="{BB962C8B-B14F-4D97-AF65-F5344CB8AC3E}">
        <p14:creationId xmlns:p14="http://schemas.microsoft.com/office/powerpoint/2010/main" val="355669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2018 cont’d…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7200" y="2059782"/>
            <a:ext cx="5486399" cy="41147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20106"/>
            <a:ext cx="4793192" cy="3594894"/>
          </a:xfrm>
        </p:spPr>
      </p:pic>
    </p:spTree>
    <p:extLst>
      <p:ext uri="{BB962C8B-B14F-4D97-AF65-F5344CB8AC3E}">
        <p14:creationId xmlns:p14="http://schemas.microsoft.com/office/powerpoint/2010/main" val="205293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2018 cont’d…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4500" y="2148682"/>
            <a:ext cx="5384799" cy="40385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3700" y="2148681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262488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2018 cont’d…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4500" y="2148682"/>
            <a:ext cx="5384799" cy="403859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9393" y="2124375"/>
            <a:ext cx="5412579" cy="4059434"/>
          </a:xfrm>
        </p:spPr>
      </p:pic>
    </p:spTree>
    <p:extLst>
      <p:ext uri="{BB962C8B-B14F-4D97-AF65-F5344CB8AC3E}">
        <p14:creationId xmlns:p14="http://schemas.microsoft.com/office/powerpoint/2010/main" val="234048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June 2018 cont’d…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8" y="1981200"/>
            <a:ext cx="4528608" cy="339645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604808" cy="3453606"/>
          </a:xfrm>
        </p:spPr>
      </p:pic>
    </p:spTree>
    <p:extLst>
      <p:ext uri="{BB962C8B-B14F-4D97-AF65-F5344CB8AC3E}">
        <p14:creationId xmlns:p14="http://schemas.microsoft.com/office/powerpoint/2010/main" val="217353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Ravencrest Retention Pond Maintenance Project 2020</vt:lpstr>
      <vt:lpstr>2017 cont’d…</vt:lpstr>
      <vt:lpstr>Erosion as of February 2018…</vt:lpstr>
      <vt:lpstr>February 2018 cont’d…</vt:lpstr>
      <vt:lpstr>February 2018 cont’d…</vt:lpstr>
      <vt:lpstr>February 2018 cont’d…</vt:lpstr>
      <vt:lpstr>February 2018 cont’d…</vt:lpstr>
      <vt:lpstr>February 2018 cont’d…</vt:lpstr>
      <vt:lpstr>June 2018 cont’d…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Ravencrest Retention Pond Maintenance Project 2020</dc:title>
  <dc:creator>HP</dc:creator>
  <cp:lastModifiedBy>HP</cp:lastModifiedBy>
  <cp:revision>10</cp:revision>
  <dcterms:created xsi:type="dcterms:W3CDTF">2018-10-15T05:36:29Z</dcterms:created>
  <dcterms:modified xsi:type="dcterms:W3CDTF">2018-10-15T06:16:41Z</dcterms:modified>
</cp:coreProperties>
</file>