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3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5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RHOA YOM Winners, August 2018!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72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YOM Winner: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2672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Phyllis &amp; </a:t>
            </a:r>
            <a:r>
              <a:rPr lang="en-US" sz="2800" dirty="0" err="1" smtClean="0"/>
              <a:t>Venson</a:t>
            </a:r>
            <a:r>
              <a:rPr lang="en-US" sz="2800" dirty="0" smtClean="0"/>
              <a:t> Whitmore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2133600"/>
            <a:ext cx="5181600" cy="38862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7821" y="2592056"/>
            <a:ext cx="4613804" cy="3688953"/>
          </a:xfrm>
        </p:spPr>
      </p:pic>
      <p:sp>
        <p:nvSpPr>
          <p:cNvPr id="10" name="Rectangle 9"/>
          <p:cNvSpPr/>
          <p:nvPr/>
        </p:nvSpPr>
        <p:spPr>
          <a:xfrm>
            <a:off x="0" y="6088559"/>
            <a:ext cx="52699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6101 Lamb Woods Dr.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17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RHOA YOM Winners, </a:t>
            </a:r>
            <a:r>
              <a:rPr lang="en-US" b="1" dirty="0" smtClean="0"/>
              <a:t>August </a:t>
            </a:r>
            <a:r>
              <a:rPr lang="en-US" b="1" dirty="0"/>
              <a:t>2018!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YOM Runner Up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1" y="2286000"/>
            <a:ext cx="4506119" cy="350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Velma &amp; Joe </a:t>
            </a:r>
            <a:r>
              <a:rPr lang="en-US" sz="3200" dirty="0" err="1" smtClean="0"/>
              <a:t>Baldelli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73" y="2286000"/>
            <a:ext cx="4673600" cy="3505200"/>
          </a:xfrm>
        </p:spPr>
      </p:pic>
      <p:sp>
        <p:nvSpPr>
          <p:cNvPr id="9" name="Rectangle 8"/>
          <p:cNvSpPr/>
          <p:nvPr/>
        </p:nvSpPr>
        <p:spPr>
          <a:xfrm>
            <a:off x="1453842" y="5791200"/>
            <a:ext cx="623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4671 Dylan Valley Dr.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6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RHOA YOM Winners, August 2018!</vt:lpstr>
      <vt:lpstr>RHOA YOM Winners, August 2018!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YOM Winners, June 2018!</dc:title>
  <dc:creator>HP</dc:creator>
  <cp:lastModifiedBy>HP</cp:lastModifiedBy>
  <cp:revision>5</cp:revision>
  <dcterms:created xsi:type="dcterms:W3CDTF">2018-06-28T23:27:47Z</dcterms:created>
  <dcterms:modified xsi:type="dcterms:W3CDTF">2018-10-02T02:33:10Z</dcterms:modified>
</cp:coreProperties>
</file>