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2068-C988-4698-A1C8-0317AFE5029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737-F531-400B-9B24-6F6ED38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04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2068-C988-4698-A1C8-0317AFE5029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737-F531-400B-9B24-6F6ED38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37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2068-C988-4698-A1C8-0317AFE5029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737-F531-400B-9B24-6F6ED38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8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2068-C988-4698-A1C8-0317AFE5029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737-F531-400B-9B24-6F6ED38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6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2068-C988-4698-A1C8-0317AFE5029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737-F531-400B-9B24-6F6ED38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0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2068-C988-4698-A1C8-0317AFE5029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737-F531-400B-9B24-6F6ED38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5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2068-C988-4698-A1C8-0317AFE5029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737-F531-400B-9B24-6F6ED38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7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2068-C988-4698-A1C8-0317AFE5029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737-F531-400B-9B24-6F6ED38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5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2068-C988-4698-A1C8-0317AFE5029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737-F531-400B-9B24-6F6ED38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5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2068-C988-4698-A1C8-0317AFE5029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737-F531-400B-9B24-6F6ED38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2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2068-C988-4698-A1C8-0317AFE5029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737-F531-400B-9B24-6F6ED38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4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2068-C988-4698-A1C8-0317AFE5029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83737-F531-400B-9B24-6F6ED38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RHOA YOM </a:t>
            </a:r>
            <a:r>
              <a:rPr lang="en-US" dirty="0" smtClean="0"/>
              <a:t>Winners, </a:t>
            </a:r>
            <a:r>
              <a:rPr lang="en-US" dirty="0" smtClean="0"/>
              <a:t>July </a:t>
            </a:r>
            <a:r>
              <a:rPr lang="en-US" dirty="0" smtClean="0"/>
              <a:t>2018!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724400" cy="6397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4699 Dylan Valley Dr. </a:t>
            </a:r>
            <a:r>
              <a:rPr lang="en-US" dirty="0" smtClean="0"/>
              <a:t>YOM Winner: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Melba &amp; David Fisher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31" y="2209800"/>
            <a:ext cx="5190331" cy="4468118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86221" y="2693656"/>
            <a:ext cx="4512204" cy="3384153"/>
          </a:xfrm>
        </p:spPr>
      </p:pic>
    </p:spTree>
    <p:extLst>
      <p:ext uri="{BB962C8B-B14F-4D97-AF65-F5344CB8AC3E}">
        <p14:creationId xmlns:p14="http://schemas.microsoft.com/office/powerpoint/2010/main" val="972171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RHOA YOM Winners, July 2018!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dirty="0" smtClean="0"/>
              <a:t>YOM Runner Up: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0"/>
            <a:ext cx="4506119" cy="337958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Gene &amp; Belinda Hubbard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362200"/>
            <a:ext cx="4648200" cy="3374231"/>
          </a:xfrm>
        </p:spPr>
      </p:pic>
      <p:sp>
        <p:nvSpPr>
          <p:cNvPr id="9" name="Rectangle 8"/>
          <p:cNvSpPr/>
          <p:nvPr/>
        </p:nvSpPr>
        <p:spPr>
          <a:xfrm>
            <a:off x="1453842" y="5791200"/>
            <a:ext cx="6236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4687 Dylan Valley Dr.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467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39</Words>
  <Application>Microsoft Office PowerPoint</Application>
  <PresentationFormat>On-screen Show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RHOA YOM Winners, July 2018!</vt:lpstr>
      <vt:lpstr>RHOA YOM Winners, July 2018!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YOM Winners, June 2018!</dc:title>
  <dc:creator>HP</dc:creator>
  <cp:lastModifiedBy>HP</cp:lastModifiedBy>
  <cp:revision>2</cp:revision>
  <dcterms:created xsi:type="dcterms:W3CDTF">2018-06-28T23:27:47Z</dcterms:created>
  <dcterms:modified xsi:type="dcterms:W3CDTF">2018-10-02T00:31:49Z</dcterms:modified>
</cp:coreProperties>
</file>