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0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37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8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6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0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5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7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55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5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2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4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92068-C988-4698-A1C8-0317AFE5029B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83737-F531-400B-9B24-6F6ED388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YOM Winners, June 2018!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YOM Winner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92548"/>
            <a:ext cx="4497388" cy="3373041"/>
          </a:xfrm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YOM Runner-Up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2286001"/>
            <a:ext cx="4506912" cy="3380184"/>
          </a:xfrm>
        </p:spPr>
      </p:pic>
    </p:spTree>
    <p:extLst>
      <p:ext uri="{BB962C8B-B14F-4D97-AF65-F5344CB8AC3E}">
        <p14:creationId xmlns:p14="http://schemas.microsoft.com/office/powerpoint/2010/main" val="972171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YOM Winners, June 2018!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YOM Winners, June 2018!</dc:title>
  <dc:creator>HP</dc:creator>
  <cp:lastModifiedBy>HP</cp:lastModifiedBy>
  <cp:revision>1</cp:revision>
  <dcterms:created xsi:type="dcterms:W3CDTF">2018-06-28T23:27:47Z</dcterms:created>
  <dcterms:modified xsi:type="dcterms:W3CDTF">2018-06-28T23:29:37Z</dcterms:modified>
</cp:coreProperties>
</file>