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9246-8548-4217-ABF9-E67999A05FAF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476D-8857-46D0-9268-B3FA8599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9246-8548-4217-ABF9-E67999A05FAF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476D-8857-46D0-9268-B3FA8599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1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9246-8548-4217-ABF9-E67999A05FAF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476D-8857-46D0-9268-B3FA8599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0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9246-8548-4217-ABF9-E67999A05FAF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476D-8857-46D0-9268-B3FA8599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9246-8548-4217-ABF9-E67999A05FAF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476D-8857-46D0-9268-B3FA8599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6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9246-8548-4217-ABF9-E67999A05FAF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476D-8857-46D0-9268-B3FA8599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0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9246-8548-4217-ABF9-E67999A05FAF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476D-8857-46D0-9268-B3FA8599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3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9246-8548-4217-ABF9-E67999A05FAF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476D-8857-46D0-9268-B3FA8599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4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9246-8548-4217-ABF9-E67999A05FAF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476D-8857-46D0-9268-B3FA8599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9246-8548-4217-ABF9-E67999A05FAF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476D-8857-46D0-9268-B3FA8599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9246-8548-4217-ABF9-E67999A05FAF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476D-8857-46D0-9268-B3FA8599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9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49246-8548-4217-ABF9-E67999A05FAF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4476D-8857-46D0-9268-B3FA8599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YOM Winners, May 2018!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YOM Winner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92549"/>
            <a:ext cx="5172868" cy="456545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YOM Runner-Up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9421" y="2490456"/>
            <a:ext cx="4715404" cy="3993753"/>
          </a:xfrm>
        </p:spPr>
      </p:pic>
    </p:spTree>
    <p:extLst>
      <p:ext uri="{BB962C8B-B14F-4D97-AF65-F5344CB8AC3E}">
        <p14:creationId xmlns:p14="http://schemas.microsoft.com/office/powerpoint/2010/main" val="138062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YOM Winners, May 2018!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YOM Winners, May 2018!</dc:title>
  <dc:creator>HP</dc:creator>
  <cp:lastModifiedBy>HP</cp:lastModifiedBy>
  <cp:revision>1</cp:revision>
  <dcterms:created xsi:type="dcterms:W3CDTF">2018-06-28T23:20:49Z</dcterms:created>
  <dcterms:modified xsi:type="dcterms:W3CDTF">2018-06-28T23:23:53Z</dcterms:modified>
</cp:coreProperties>
</file>