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0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3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5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5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2068-C988-4698-A1C8-0317AFE5029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3737-F531-400B-9B24-6F6ED388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RHOA YOM Winners, September 2018!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72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YOM Winner: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26720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Syed </a:t>
            </a:r>
            <a:r>
              <a:rPr lang="en-US" sz="2800" dirty="0" smtClean="0"/>
              <a:t>&amp; Larissa Zaidi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7717" y="6088559"/>
            <a:ext cx="51144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4765 Dylan Valley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Dr.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399"/>
            <a:ext cx="5093563" cy="40311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7400"/>
            <a:ext cx="3810000" cy="4800599"/>
          </a:xfrm>
        </p:spPr>
      </p:pic>
    </p:spTree>
    <p:extLst>
      <p:ext uri="{BB962C8B-B14F-4D97-AF65-F5344CB8AC3E}">
        <p14:creationId xmlns:p14="http://schemas.microsoft.com/office/powerpoint/2010/main" val="9721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RHOA YOM Winners, </a:t>
            </a:r>
            <a:r>
              <a:rPr lang="en-US" b="1" dirty="0" smtClean="0"/>
              <a:t>September</a:t>
            </a:r>
            <a:r>
              <a:rPr lang="en-US" b="1" dirty="0" smtClean="0"/>
              <a:t> </a:t>
            </a:r>
            <a:r>
              <a:rPr lang="en-US" b="1" dirty="0"/>
              <a:t>2018</a:t>
            </a:r>
            <a:r>
              <a:rPr lang="en-US" b="1" dirty="0" smtClean="0"/>
              <a:t>!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YOM Runner Up: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2362200"/>
            <a:ext cx="4600422" cy="357247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Marilyn &amp; Calvin </a:t>
            </a:r>
            <a:r>
              <a:rPr lang="en-US" sz="3200" dirty="0" err="1" smtClean="0"/>
              <a:t>Ridgell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91953"/>
            <a:ext cx="4498975" cy="3642717"/>
          </a:xfrm>
        </p:spPr>
      </p:pic>
      <p:sp>
        <p:nvSpPr>
          <p:cNvPr id="9" name="Rectangle 8"/>
          <p:cNvSpPr/>
          <p:nvPr/>
        </p:nvSpPr>
        <p:spPr>
          <a:xfrm>
            <a:off x="4387493" y="5791200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1070" y="5934670"/>
            <a:ext cx="6237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4810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Sugarcrest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Lane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Honorable Mentions: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Morylann</a:t>
            </a:r>
            <a:r>
              <a:rPr lang="en-US" sz="3200" dirty="0" smtClean="0"/>
              <a:t> &amp; Elijah Bernard, RHOA Architectural Committee Chair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010399" cy="5257800"/>
          </a:xfrm>
        </p:spPr>
      </p:pic>
      <p:sp>
        <p:nvSpPr>
          <p:cNvPr id="5" name="Rectangle 4"/>
          <p:cNvSpPr/>
          <p:nvPr/>
        </p:nvSpPr>
        <p:spPr>
          <a:xfrm>
            <a:off x="1419206" y="5934670"/>
            <a:ext cx="6236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4764 Dylan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alley Dr.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RHOA YOM Winners, September 2018!</vt:lpstr>
      <vt:lpstr>RHOA YOM Winners, September 2018!</vt:lpstr>
      <vt:lpstr>Honorable Mentions: Morylann &amp; Elijah Bernard, RHOA Architectural Committee Chair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YOM Winners, June 2018!</dc:title>
  <dc:creator>HP</dc:creator>
  <cp:lastModifiedBy>HP</cp:lastModifiedBy>
  <cp:revision>10</cp:revision>
  <dcterms:created xsi:type="dcterms:W3CDTF">2018-06-28T23:27:47Z</dcterms:created>
  <dcterms:modified xsi:type="dcterms:W3CDTF">2018-10-02T04:06:10Z</dcterms:modified>
</cp:coreProperties>
</file>